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Viel</a:t>
            </a:r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 Con un poco más de tiempo podríamos a ver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305</TotalTime>
  <Words>284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JAVIER ZAPATA ROIG</cp:lastModifiedBy>
  <cp:revision>21</cp:revision>
  <dcterms:created xsi:type="dcterms:W3CDTF">2025-05-06T07:46:21Z</dcterms:created>
  <dcterms:modified xsi:type="dcterms:W3CDTF">2025-05-08T07:06:05Z</dcterms:modified>
</cp:coreProperties>
</file>